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66780-EC9C-B5C0-C9FD-966286B60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1D7A9-0F0A-1FFB-5557-DEAE0B521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32834-DF29-FF28-407A-FA3430588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9D310-5D2D-981B-977B-9F9925CB1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EFAC1-8DB8-47A6-6BD7-9B39DC616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319D-FA3A-15D9-8102-6F13FBC4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86B16-80CB-4E58-CF8D-C55443435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2FF32-3D74-AAE1-9B99-CD3855D31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2A114-BC94-4661-ADFB-8C38616C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2348E-5EB5-F4F5-FCE2-9A17B929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FBF19E-D01F-3E99-2622-CCFFF30B2F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54E03-3433-5720-377D-BC9CB5137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54612-F90D-8810-DB0B-8CE7968EE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0D5AB-313A-82A2-1B41-161C6BC7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474E5-D16B-2BF2-4105-D8C69800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9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091C6-2094-A98F-EB66-4239CDAA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1D5D7-7C13-205F-3613-8B22664CF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97AAB-0D76-A21E-9EA7-1C9711DB4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7016E-6108-E105-BAB1-A5A9DEF6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FD1DE-12C7-7754-12CB-9E3CE654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0AA01-CC22-64EA-5BA9-52C5211F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46BE6-12FE-3B41-A8A4-005AFD5C2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DD78E-3109-487A-D0EE-4A8BDB56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0B649-9087-7006-B08E-100190F24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CD3EF-82CB-2A50-C5C5-CB0F6686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05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2B09-32DF-F73D-E129-133628D8B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E0295-A558-B044-3BDA-278E75EDC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F073-AD78-53CB-3B4B-3B236830B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98B29-BBF0-1AE9-B004-FCF3EC98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72A6B-E0D6-C6FB-9602-BA4FBA92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F25F8-B046-F6D1-49EB-C6A1D3152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1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1C251-34AE-DFE5-599D-BB736B358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DC39E-D104-40B0-B849-532C06E63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483A0F-D26B-C3D8-5996-CFF044EAF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1C0D64-2AB9-39ED-8DE5-58575A97F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32F2-B938-C135-383D-9083F5426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404795-2917-E7E7-AB40-B5220152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80EB0A-3027-C843-7024-B4DDF25C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2278A-2066-405B-B182-732CD867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4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6607B-9362-E7F0-D2EA-475646B6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E7BD5-13BE-EF62-334B-182042D8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868B59-E297-C404-1245-AA4E353D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9A572-71C9-72F0-81B2-310C5E14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89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392D46-5E82-8850-09F2-EEE396E45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C142-9762-3386-E81A-BED90F8E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0BB82-F6B1-0DBF-208F-DAB81E8C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9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DE790-450D-132A-6BEE-E61A81049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0B143-7E39-E6E9-CE1B-1593EBE45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128BE-FFF2-0190-E9A9-2A75B5D5C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0988C-DD2F-4296-AA6E-1A8ECB5CA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69655-3928-E6BB-418D-073F4DAC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1B3C0-A742-4A56-D5F5-9BFD70207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2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48E01-17CE-BE99-647B-663933549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7ADD9B-2FB9-7603-6FA1-0DB75CDCE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01A45-C7C8-69B9-5578-3E7B2AFCC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7608A-F90A-70CC-A197-6680D4FE9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E6187-A98F-E0E6-4EDA-5214C911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7B89B-C1A3-B242-9EBC-3306C2E3B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8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F63A1-DB3B-0E07-1683-52FCE6E41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ACF16-A88B-50AA-74D2-7241EF712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79F2B-BD1F-95D5-E627-B5CDBA62B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7C7C-C896-4D40-A2C9-8D85758183F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C0D46-DA26-8E1F-C07D-6F5D7D681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B04A2-594D-9F50-E6A9-A2BF367606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D1EA2-D974-42BF-A9F0-FB4A936AE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6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PSD 5 steps business infographics template">
            <a:extLst>
              <a:ext uri="{FF2B5EF4-FFF2-40B4-BE49-F238E27FC236}">
                <a16:creationId xmlns:a16="http://schemas.microsoft.com/office/drawing/2014/main" id="{6AD2EB8E-D358-4D61-7F57-516138B5F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447675"/>
            <a:ext cx="596265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46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ree vector flat table of contents infographic">
            <a:extLst>
              <a:ext uri="{FF2B5EF4-FFF2-40B4-BE49-F238E27FC236}">
                <a16:creationId xmlns:a16="http://schemas.microsoft.com/office/drawing/2014/main" id="{6745F370-47BB-8C0A-789E-8B5812643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447675"/>
            <a:ext cx="596265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28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ee vector modern colorful infographic steps">
            <a:extLst>
              <a:ext uri="{FF2B5EF4-FFF2-40B4-BE49-F238E27FC236}">
                <a16:creationId xmlns:a16="http://schemas.microsoft.com/office/drawing/2014/main" id="{8053E2E7-5DE7-FA89-5517-812FD71F3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1938338"/>
            <a:ext cx="596265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82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Vector presentation business infographic template with 6 options">
            <a:extLst>
              <a:ext uri="{FF2B5EF4-FFF2-40B4-BE49-F238E27FC236}">
                <a16:creationId xmlns:a16="http://schemas.microsoft.com/office/drawing/2014/main" id="{2EECA95A-5807-E7D0-A963-6F711187E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1319213"/>
            <a:ext cx="5962650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26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farouk</dc:creator>
  <cp:lastModifiedBy>Ahmed farouk</cp:lastModifiedBy>
  <cp:revision>1</cp:revision>
  <dcterms:created xsi:type="dcterms:W3CDTF">2023-11-27T23:40:01Z</dcterms:created>
  <dcterms:modified xsi:type="dcterms:W3CDTF">2023-11-27T23:41:15Z</dcterms:modified>
</cp:coreProperties>
</file>