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8" r:id="rId3"/>
    <p:sldId id="259" r:id="rId4"/>
    <p:sldId id="261" r:id="rId5"/>
    <p:sldId id="257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6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hmed farouk" userId="b2a96df2e2a56021" providerId="LiveId" clId="{04022464-B90D-4137-AE90-C8BC306FCC8D}"/>
    <pc:docChg chg="custSel addSld modSld sldOrd modMainMaster">
      <pc:chgData name="Ahmed farouk" userId="b2a96df2e2a56021" providerId="LiveId" clId="{04022464-B90D-4137-AE90-C8BC306FCC8D}" dt="2025-02-19T12:56:22.388" v="344" actId="1076"/>
      <pc:docMkLst>
        <pc:docMk/>
      </pc:docMkLst>
      <pc:sldChg chg="modSp mod">
        <pc:chgData name="Ahmed farouk" userId="b2a96df2e2a56021" providerId="LiveId" clId="{04022464-B90D-4137-AE90-C8BC306FCC8D}" dt="2025-02-19T12:55:43.091" v="339" actId="14100"/>
        <pc:sldMkLst>
          <pc:docMk/>
          <pc:sldMk cId="206337619" sldId="256"/>
        </pc:sldMkLst>
        <pc:spChg chg="mod">
          <ac:chgData name="Ahmed farouk" userId="b2a96df2e2a56021" providerId="LiveId" clId="{04022464-B90D-4137-AE90-C8BC306FCC8D}" dt="2025-02-19T12:55:43.091" v="339" actId="14100"/>
          <ac:spMkLst>
            <pc:docMk/>
            <pc:sldMk cId="206337619" sldId="256"/>
            <ac:spMk id="8" creationId="{9D2BF515-AB40-D4E5-11AC-BB5FE3979D13}"/>
          </ac:spMkLst>
        </pc:spChg>
      </pc:sldChg>
      <pc:sldChg chg="modSp mod ord">
        <pc:chgData name="Ahmed farouk" userId="b2a96df2e2a56021" providerId="LiveId" clId="{04022464-B90D-4137-AE90-C8BC306FCC8D}" dt="2025-02-19T12:55:53.616" v="342" actId="1076"/>
        <pc:sldMkLst>
          <pc:docMk/>
          <pc:sldMk cId="739220328" sldId="257"/>
        </pc:sldMkLst>
        <pc:spChg chg="mod">
          <ac:chgData name="Ahmed farouk" userId="b2a96df2e2a56021" providerId="LiveId" clId="{04022464-B90D-4137-AE90-C8BC306FCC8D}" dt="2025-02-19T12:55:53.616" v="342" actId="1076"/>
          <ac:spMkLst>
            <pc:docMk/>
            <pc:sldMk cId="739220328" sldId="257"/>
            <ac:spMk id="3" creationId="{DAA72714-4A2D-0FB2-2974-8CE0CBB1D34F}"/>
          </ac:spMkLst>
        </pc:spChg>
      </pc:sldChg>
      <pc:sldChg chg="modSp mod modAnim">
        <pc:chgData name="Ahmed farouk" userId="b2a96df2e2a56021" providerId="LiveId" clId="{04022464-B90D-4137-AE90-C8BC306FCC8D}" dt="2025-02-19T12:55:46.915" v="340" actId="1076"/>
        <pc:sldMkLst>
          <pc:docMk/>
          <pc:sldMk cId="4182517642" sldId="258"/>
        </pc:sldMkLst>
        <pc:spChg chg="mod">
          <ac:chgData name="Ahmed farouk" userId="b2a96df2e2a56021" providerId="LiveId" clId="{04022464-B90D-4137-AE90-C8BC306FCC8D}" dt="2025-02-19T12:55:46.915" v="340" actId="1076"/>
          <ac:spMkLst>
            <pc:docMk/>
            <pc:sldMk cId="4182517642" sldId="258"/>
            <ac:spMk id="3" creationId="{38B9D97F-9A76-1AA4-9C65-F577882684AD}"/>
          </ac:spMkLst>
        </pc:spChg>
      </pc:sldChg>
      <pc:sldChg chg="modSp mod modAnim">
        <pc:chgData name="Ahmed farouk" userId="b2a96df2e2a56021" providerId="LiveId" clId="{04022464-B90D-4137-AE90-C8BC306FCC8D}" dt="2025-02-19T12:55:38.502" v="338" actId="1076"/>
        <pc:sldMkLst>
          <pc:docMk/>
          <pc:sldMk cId="4157038940" sldId="259"/>
        </pc:sldMkLst>
        <pc:spChg chg="mod">
          <ac:chgData name="Ahmed farouk" userId="b2a96df2e2a56021" providerId="LiveId" clId="{04022464-B90D-4137-AE90-C8BC306FCC8D}" dt="2025-02-19T12:55:38.502" v="338" actId="1076"/>
          <ac:spMkLst>
            <pc:docMk/>
            <pc:sldMk cId="4157038940" sldId="259"/>
            <ac:spMk id="3" creationId="{26B5E718-2C25-6B0A-17B3-F36C19C24AAA}"/>
          </ac:spMkLst>
        </pc:spChg>
      </pc:sldChg>
      <pc:sldChg chg="modSp mod modAnim">
        <pc:chgData name="Ahmed farouk" userId="b2a96df2e2a56021" providerId="LiveId" clId="{04022464-B90D-4137-AE90-C8BC306FCC8D}" dt="2025-02-19T12:55:58.226" v="343" actId="1076"/>
        <pc:sldMkLst>
          <pc:docMk/>
          <pc:sldMk cId="1521473495" sldId="260"/>
        </pc:sldMkLst>
        <pc:spChg chg="mod">
          <ac:chgData name="Ahmed farouk" userId="b2a96df2e2a56021" providerId="LiveId" clId="{04022464-B90D-4137-AE90-C8BC306FCC8D}" dt="2025-02-19T12:55:58.226" v="343" actId="1076"/>
          <ac:spMkLst>
            <pc:docMk/>
            <pc:sldMk cId="1521473495" sldId="260"/>
            <ac:spMk id="3" creationId="{A47B844D-83A2-9062-7A4F-E856B2A6A34E}"/>
          </ac:spMkLst>
        </pc:spChg>
      </pc:sldChg>
      <pc:sldChg chg="addSp modSp new mod ord modAnim">
        <pc:chgData name="Ahmed farouk" userId="b2a96df2e2a56021" providerId="LiveId" clId="{04022464-B90D-4137-AE90-C8BC306FCC8D}" dt="2025-02-19T12:55:50.634" v="341" actId="1076"/>
        <pc:sldMkLst>
          <pc:docMk/>
          <pc:sldMk cId="713530711" sldId="261"/>
        </pc:sldMkLst>
        <pc:spChg chg="add mod">
          <ac:chgData name="Ahmed farouk" userId="b2a96df2e2a56021" providerId="LiveId" clId="{04022464-B90D-4137-AE90-C8BC306FCC8D}" dt="2025-02-19T12:55:50.634" v="341" actId="1076"/>
          <ac:spMkLst>
            <pc:docMk/>
            <pc:sldMk cId="713530711" sldId="261"/>
            <ac:spMk id="3" creationId="{5607F6E1-D967-0640-2BC4-43196DF6343F}"/>
          </ac:spMkLst>
        </pc:spChg>
      </pc:sldChg>
      <pc:sldMasterChg chg="addSp delSp modSp mod">
        <pc:chgData name="Ahmed farouk" userId="b2a96df2e2a56021" providerId="LiveId" clId="{04022464-B90D-4137-AE90-C8BC306FCC8D}" dt="2025-02-19T12:56:22.388" v="344" actId="1076"/>
        <pc:sldMasterMkLst>
          <pc:docMk/>
          <pc:sldMasterMk cId="1943290960" sldId="2147483648"/>
        </pc:sldMasterMkLst>
        <pc:picChg chg="add mod">
          <ac:chgData name="Ahmed farouk" userId="b2a96df2e2a56021" providerId="LiveId" clId="{04022464-B90D-4137-AE90-C8BC306FCC8D}" dt="2025-02-19T12:56:22.388" v="344" actId="1076"/>
          <ac:picMkLst>
            <pc:docMk/>
            <pc:sldMasterMk cId="1943290960" sldId="2147483648"/>
            <ac:picMk id="9" creationId="{6F5EC459-24BC-7366-D73A-5C01A16B5829}"/>
          </ac:picMkLst>
        </pc:picChg>
      </pc:sldMasterChg>
    </pc:docChg>
  </pc:docChgLst>
  <pc:docChgLst>
    <pc:chgData name="Ahmed farouk" userId="b2a96df2e2a56021" providerId="LiveId" clId="{FF93B71F-55A0-492D-8FB0-A2DE6DD241D6}"/>
    <pc:docChg chg="modSld">
      <pc:chgData name="Ahmed farouk" userId="b2a96df2e2a56021" providerId="LiveId" clId="{FF93B71F-55A0-492D-8FB0-A2DE6DD241D6}" dt="2025-03-09T06:26:43.896" v="0" actId="1076"/>
      <pc:docMkLst>
        <pc:docMk/>
      </pc:docMkLst>
      <pc:sldChg chg="modSp mod">
        <pc:chgData name="Ahmed farouk" userId="b2a96df2e2a56021" providerId="LiveId" clId="{FF93B71F-55A0-492D-8FB0-A2DE6DD241D6}" dt="2025-03-09T06:26:43.896" v="0" actId="1076"/>
        <pc:sldMkLst>
          <pc:docMk/>
          <pc:sldMk cId="4182517642" sldId="258"/>
        </pc:sldMkLst>
        <pc:spChg chg="mod">
          <ac:chgData name="Ahmed farouk" userId="b2a96df2e2a56021" providerId="LiveId" clId="{FF93B71F-55A0-492D-8FB0-A2DE6DD241D6}" dt="2025-03-09T06:26:43.896" v="0" actId="1076"/>
          <ac:spMkLst>
            <pc:docMk/>
            <pc:sldMk cId="4182517642" sldId="258"/>
            <ac:spMk id="3" creationId="{38B9D97F-9A76-1AA4-9C65-F577882684A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8A74FC-E572-469C-9D45-C92DEF30AD5F}" type="datetimeFigureOut">
              <a:rPr lang="en-US" smtClean="0"/>
              <a:t>3/9/2025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637504-322B-4861-888B-A6AAB1CA5F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3691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70A2C-DE25-2A9C-BC6F-A2B43E8830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F4A647F-3C31-B3F9-C6C2-EC95CC3A7A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12D2E6-E1C1-8126-158D-8556E1AEA6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6BC8F-D694-42D8-9976-A8A5FC7EBA53}" type="datetimeFigureOut">
              <a:rPr lang="en-US" smtClean="0"/>
              <a:t>3/9/2025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ABFD48-706C-CFC8-524F-78D7E7E179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7CAFDE-1BA1-C8A0-EF95-2C5BB3743D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A443-8BB9-40D1-890B-60D9F2B4FF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936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0F2EA7-6F65-5202-2157-9444467E7D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991045-DF89-D84E-1383-49DA3C495C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C1041E-7E9B-443E-1190-F791DC56E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6BC8F-D694-42D8-9976-A8A5FC7EBA53}" type="datetimeFigureOut">
              <a:rPr lang="en-US" smtClean="0"/>
              <a:t>3/9/2025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84EF36-94B0-9DAC-321E-390094876B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5AD386-F915-1297-7C4E-D662563AF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A443-8BB9-40D1-890B-60D9F2B4FF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891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E41A63E-875E-BB9B-2F9E-F147D856FD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E779F0-BE3D-CE5B-E9EE-C998A721D4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098B4B-68E6-E1FD-8EFE-23040A7F0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6BC8F-D694-42D8-9976-A8A5FC7EBA53}" type="datetimeFigureOut">
              <a:rPr lang="en-US" smtClean="0"/>
              <a:t>3/9/2025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0AA64D-90DB-125C-385A-DDB6573175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752EA5-75FF-680A-3DE8-38B5B9B3B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A443-8BB9-40D1-890B-60D9F2B4FF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543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A688CD-48E1-0FB5-3859-A24233DE9E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49E6E8-45CA-34EA-B2B9-2A6D6FA898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5276BF-7BE4-39A7-687E-55A0946F26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6BC8F-D694-42D8-9976-A8A5FC7EBA53}" type="datetimeFigureOut">
              <a:rPr lang="en-US" smtClean="0"/>
              <a:t>3/9/2025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EFAC74-DD47-F040-C813-9A2B3788CB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CB16B2-2F79-5EE7-9DFD-68431BE91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A443-8BB9-40D1-890B-60D9F2B4FF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503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2B7666-D18A-F127-CA73-5EE8228EE1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66FD4F-C88F-B97C-FC5B-985C231B32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71FD17-848F-0A09-C6DD-B106B9D52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6BC8F-D694-42D8-9976-A8A5FC7EBA53}" type="datetimeFigureOut">
              <a:rPr lang="en-US" smtClean="0"/>
              <a:t>3/9/2025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D75669-2907-1EE8-EBD7-539069948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33CA24-B7E5-6777-8B82-C5EA657F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A443-8BB9-40D1-890B-60D9F2B4FF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351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1C4F6A-7E91-C672-48AC-CF1D3E78BC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2B532E-BBE3-8960-ECEA-438377B845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1A6936-3BE0-3765-1A0A-A415E78591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B83B12-FC7C-F85E-9DEF-45BA416A38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6BC8F-D694-42D8-9976-A8A5FC7EBA53}" type="datetimeFigureOut">
              <a:rPr lang="en-US" smtClean="0"/>
              <a:t>3/9/2025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9B14B4-0EBC-E7E7-FDBB-1DBBE8A9B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94B1E5-3F09-9CDB-4FCB-D8CC6E0957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A443-8BB9-40D1-890B-60D9F2B4FF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41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DA4CE9-3583-12CD-CF9F-FE161A7B8E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E63BE3-F5A0-016C-9DB2-29CAD2DF89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B969D6-D560-6740-E5D3-B6574AB441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CDF64AA-C261-CC88-100F-70709F73BF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4BD7D5D-EC3C-5808-AA80-68BC4C7D35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E4C4902-2516-DCBC-10E7-7D9C2C6F9F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6BC8F-D694-42D8-9976-A8A5FC7EBA53}" type="datetimeFigureOut">
              <a:rPr lang="en-US" smtClean="0"/>
              <a:t>3/9/2025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1AADF55-2A96-BF16-D4B5-1803E7A1C0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4E1296D-5EEF-CA62-BB0F-3874140DD2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A443-8BB9-40D1-890B-60D9F2B4FF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548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5EBF35-6881-F936-5B9B-BAEF2845E7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5CCCC57-8862-1625-1410-014D60A94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6BC8F-D694-42D8-9976-A8A5FC7EBA53}" type="datetimeFigureOut">
              <a:rPr lang="en-US" smtClean="0"/>
              <a:t>3/9/2025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BB6F036-C24E-B17B-02B3-A487C0B838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60AACE-2DB0-EB5B-791D-12E1937C8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A443-8BB9-40D1-890B-60D9F2B4FF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2225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AB64AEC-F9E7-F1BD-FC01-55C474BE04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6BC8F-D694-42D8-9976-A8A5FC7EBA53}" type="datetimeFigureOut">
              <a:rPr lang="en-US" smtClean="0"/>
              <a:t>3/9/2025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9448219-580E-0F94-4EA5-795772FD23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809045-9FA6-84C2-1C10-DF4081ED2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A443-8BB9-40D1-890B-60D9F2B4FF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4812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1DA097-8FA0-78AC-F631-F46CEF7E51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900CD0-B7C1-2BCE-93CA-6A545D2ACD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AFBDE8-2CC3-7A78-6228-9A7A1775E4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7F1C5B-0094-D348-E346-65C8539E15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6BC8F-D694-42D8-9976-A8A5FC7EBA53}" type="datetimeFigureOut">
              <a:rPr lang="en-US" smtClean="0"/>
              <a:t>3/9/2025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6512C3-02FC-7103-85D4-13126F601C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310575-E249-F9ED-01C1-0582B05DA2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A443-8BB9-40D1-890B-60D9F2B4FF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265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C929BC-A066-28E9-AC07-4586E08617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D3462B0-E7BE-B05A-48CF-2A3163635D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1C4F04-D326-5EB8-02B5-90A5A2C54B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B34843-AC0C-FFA0-34ED-008A15D4D0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6BC8F-D694-42D8-9976-A8A5FC7EBA53}" type="datetimeFigureOut">
              <a:rPr lang="en-US" smtClean="0"/>
              <a:t>3/9/2025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4ACA44-D67B-97B6-F07D-D6EE9F25D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4CFD02-BBA4-D8F5-6323-F62A4F1225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A443-8BB9-40D1-890B-60D9F2B4FF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089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3421ABC-3533-860A-812A-1603FC61E6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6A0E48-C478-BFD6-7030-297F821744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2A42EF-C352-3EC7-CFE2-B5E2B5C818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E6BC8F-D694-42D8-9976-A8A5FC7EBA53}" type="datetimeFigureOut">
              <a:rPr lang="en-US" smtClean="0"/>
              <a:t>3/9/2025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0179F3-AC52-D95C-674C-5CFE7462E6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9D803C-FD11-345A-C798-5F42D7E5CA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9E2A443-8BB9-40D1-890B-60D9F2B4FFCD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F5EC459-24BC-7366-D73A-5C01A16B5829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9999" y="136525"/>
            <a:ext cx="1939637" cy="1939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3290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9D2BF515-AB40-D4E5-11AC-BB5FE3979D13}"/>
              </a:ext>
            </a:extLst>
          </p:cNvPr>
          <p:cNvSpPr txBox="1"/>
          <p:nvPr/>
        </p:nvSpPr>
        <p:spPr>
          <a:xfrm>
            <a:off x="947058" y="690771"/>
            <a:ext cx="8926286" cy="50033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r" rtl="1">
              <a:lnSpc>
                <a:spcPct val="107000"/>
              </a:lnSpc>
              <a:spcAft>
                <a:spcPts val="800"/>
              </a:spcAft>
            </a:pPr>
            <a:r>
              <a:rPr lang="ar-SA" sz="3200" b="1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الدروس المستفادة من تنظيم كأس العالم 2022 في قطر </a:t>
            </a:r>
            <a:endParaRPr lang="en-US" sz="3200" kern="100" dirty="0">
              <a:effectLst/>
              <a:latin typeface="Sakkal Majalla" panose="02000000000000000000" pitchFamily="2" charset="-78"/>
              <a:ea typeface="Aptos" panose="020B0004020202020204" pitchFamily="34" charset="0"/>
              <a:cs typeface="Sakkal Majalla" panose="02000000000000000000" pitchFamily="2" charset="-78"/>
            </a:endParaRPr>
          </a:p>
          <a:p>
            <a:pPr marL="0" marR="0" algn="r" rtl="1">
              <a:lnSpc>
                <a:spcPct val="107000"/>
              </a:lnSpc>
              <a:spcAft>
                <a:spcPts val="800"/>
              </a:spcAft>
            </a:pPr>
            <a:r>
              <a:rPr lang="en-US" sz="3200" b="1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📌 </a:t>
            </a:r>
            <a:r>
              <a:rPr lang="ar-SA" sz="3200" b="1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المقدمة</a:t>
            </a:r>
            <a:endParaRPr lang="en-US" sz="3200" kern="100" dirty="0">
              <a:effectLst/>
              <a:latin typeface="Sakkal Majalla" panose="02000000000000000000" pitchFamily="2" charset="-78"/>
              <a:ea typeface="Aptos" panose="020B0004020202020204" pitchFamily="34" charset="0"/>
              <a:cs typeface="Sakkal Majalla" panose="02000000000000000000" pitchFamily="2" charset="-78"/>
            </a:endParaRPr>
          </a:p>
          <a:p>
            <a:pPr marL="342900" marR="0" lvl="0" indent="-342900" algn="r" rtl="1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3200" b="1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🖼️ </a:t>
            </a:r>
            <a:r>
              <a:rPr lang="ar-SA" sz="3200" b="1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أدرج شريحة بتخطيط عنوان</a:t>
            </a:r>
            <a:r>
              <a:rPr lang="en-US" sz="3200" b="1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.</a:t>
            </a:r>
            <a:endParaRPr lang="en-US" sz="3200" kern="100" dirty="0">
              <a:effectLst/>
              <a:latin typeface="Sakkal Majalla" panose="02000000000000000000" pitchFamily="2" charset="-78"/>
              <a:ea typeface="Aptos" panose="020B0004020202020204" pitchFamily="34" charset="0"/>
              <a:cs typeface="Sakkal Majalla" panose="02000000000000000000" pitchFamily="2" charset="-78"/>
            </a:endParaRPr>
          </a:p>
          <a:p>
            <a:pPr marL="342900" marR="0" lvl="0" indent="-342900" algn="r" rtl="1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3200" b="1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✍️ </a:t>
            </a:r>
            <a:r>
              <a:rPr lang="ar-SA" sz="3200" b="1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اكتب في مربع النص</a:t>
            </a:r>
            <a:r>
              <a:rPr lang="en-US" sz="3200" b="1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:</a:t>
            </a:r>
            <a:r>
              <a:rPr lang="en-US" sz="3200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 "🏆 </a:t>
            </a:r>
            <a:r>
              <a:rPr lang="ar-SA" sz="3200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كأس العالم 2022 في قطر </a:t>
            </a:r>
            <a:r>
              <a:rPr lang="en-US" sz="3200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".</a:t>
            </a:r>
          </a:p>
          <a:p>
            <a:pPr marL="342900" marR="0" lvl="0" indent="-342900" algn="r" rtl="1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3200" b="1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🎨 </a:t>
            </a:r>
            <a:r>
              <a:rPr lang="ar-SA" sz="3200" b="1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اجعل تنسيق الخط</a:t>
            </a:r>
            <a:r>
              <a:rPr lang="en-US" sz="3200" b="1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:</a:t>
            </a:r>
            <a:r>
              <a:rPr lang="en-US" sz="3200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 🔵 Bold</a:t>
            </a:r>
            <a:r>
              <a:rPr lang="ar-QA" sz="3200" kern="100" dirty="0"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 - توسيط</a:t>
            </a:r>
            <a:endParaRPr lang="en-US" sz="3200" kern="100" dirty="0">
              <a:effectLst/>
              <a:latin typeface="Sakkal Majalla" panose="02000000000000000000" pitchFamily="2" charset="-78"/>
              <a:ea typeface="Aptos" panose="020B0004020202020204" pitchFamily="34" charset="0"/>
              <a:cs typeface="Sakkal Majalla" panose="02000000000000000000" pitchFamily="2" charset="-78"/>
            </a:endParaRPr>
          </a:p>
          <a:p>
            <a:pPr marL="342900" marR="0" lvl="0" indent="-342900" algn="r" rtl="1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3200" b="1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🔠 </a:t>
            </a:r>
            <a:r>
              <a:rPr lang="ar-SA" sz="3200" b="1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اختر نوع الخط</a:t>
            </a:r>
            <a:r>
              <a:rPr lang="en-US" sz="3200" b="1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. </a:t>
            </a:r>
            <a:r>
              <a:rPr lang="en-US" sz="3200" b="1" kern="100" dirty="0" err="1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Sakkal</a:t>
            </a:r>
            <a:r>
              <a:rPr lang="en-US" sz="3200" b="1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 </a:t>
            </a:r>
            <a:r>
              <a:rPr lang="en-US" sz="3200" b="1" kern="100" dirty="0" err="1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Majalla</a:t>
            </a:r>
            <a:endParaRPr lang="en-US" sz="3200" kern="100" dirty="0">
              <a:effectLst/>
              <a:latin typeface="Sakkal Majalla" panose="02000000000000000000" pitchFamily="2" charset="-78"/>
              <a:ea typeface="Aptos" panose="020B0004020202020204" pitchFamily="34" charset="0"/>
              <a:cs typeface="Sakkal Majalla" panose="02000000000000000000" pitchFamily="2" charset="-78"/>
            </a:endParaRPr>
          </a:p>
          <a:p>
            <a:pPr marL="342900" marR="0" lvl="0" indent="-342900" algn="r" rtl="1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3200" b="1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🔢 </a:t>
            </a:r>
            <a:r>
              <a:rPr lang="ar-SA" sz="3200" b="1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اجعل حجم الخط</a:t>
            </a:r>
            <a:r>
              <a:rPr lang="en-US" sz="3200" b="1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:</a:t>
            </a:r>
            <a:r>
              <a:rPr lang="en-US" sz="3200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 44 📏.</a:t>
            </a:r>
          </a:p>
          <a:p>
            <a:pPr marL="342900" marR="0" lvl="0" indent="-342900" algn="r" rtl="1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3200" b="1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🎞️ </a:t>
            </a:r>
            <a:r>
              <a:rPr lang="ar-SA" sz="3200" b="1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أضف حركة مخصصة</a:t>
            </a:r>
            <a:r>
              <a:rPr lang="en-US" sz="3200" b="1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:</a:t>
            </a:r>
            <a:r>
              <a:rPr lang="en-US" sz="3200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 "</a:t>
            </a:r>
            <a:r>
              <a:rPr lang="en-US" sz="3200" kern="100" dirty="0">
                <a:effectLst/>
                <a:highlight>
                  <a:srgbClr val="00FF00"/>
                </a:highlight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✨</a:t>
            </a:r>
            <a:r>
              <a:rPr lang="en-US" sz="3200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 Fly in".</a:t>
            </a:r>
          </a:p>
        </p:txBody>
      </p:sp>
    </p:spTree>
    <p:extLst>
      <p:ext uri="{BB962C8B-B14F-4D97-AF65-F5344CB8AC3E}">
        <p14:creationId xmlns:p14="http://schemas.microsoft.com/office/powerpoint/2010/main" val="206337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8B9D97F-9A76-1AA4-9C65-F577882684AD}"/>
              </a:ext>
            </a:extLst>
          </p:cNvPr>
          <p:cNvSpPr txBox="1"/>
          <p:nvPr/>
        </p:nvSpPr>
        <p:spPr>
          <a:xfrm>
            <a:off x="-762000" y="152401"/>
            <a:ext cx="10537371" cy="61895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r" rtl="1">
              <a:lnSpc>
                <a:spcPct val="107000"/>
              </a:lnSpc>
              <a:spcAft>
                <a:spcPts val="800"/>
              </a:spcAft>
            </a:pPr>
            <a:r>
              <a:rPr lang="ar-SA" sz="2800" b="1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التخطيط والتنظيم</a:t>
            </a:r>
            <a:endParaRPr lang="en-US" sz="2800" kern="100" dirty="0">
              <a:effectLst/>
              <a:latin typeface="Sakkal Majalla" panose="02000000000000000000" pitchFamily="2" charset="-78"/>
              <a:ea typeface="Aptos" panose="020B0004020202020204" pitchFamily="34" charset="0"/>
              <a:cs typeface="Sakkal Majalla" panose="02000000000000000000" pitchFamily="2" charset="-78"/>
            </a:endParaRPr>
          </a:p>
          <a:p>
            <a:pPr marL="342900" marR="0" lvl="0" indent="-342900" algn="r" rtl="1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800" b="1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🖼️ </a:t>
            </a:r>
            <a:r>
              <a:rPr lang="ar-SA" sz="2800" b="1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أدرج شريحة جديدة بتخطيط محتوى</a:t>
            </a:r>
            <a:r>
              <a:rPr lang="en-US" sz="2800" b="1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.</a:t>
            </a:r>
            <a:endParaRPr lang="en-US" sz="2800" kern="100" dirty="0">
              <a:effectLst/>
              <a:latin typeface="Sakkal Majalla" panose="02000000000000000000" pitchFamily="2" charset="-78"/>
              <a:ea typeface="Aptos" panose="020B0004020202020204" pitchFamily="34" charset="0"/>
              <a:cs typeface="Sakkal Majalla" panose="02000000000000000000" pitchFamily="2" charset="-78"/>
            </a:endParaRPr>
          </a:p>
          <a:p>
            <a:pPr marL="342900" marR="0" lvl="0" indent="-342900" algn="r" rtl="1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800" b="1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✍️ </a:t>
            </a:r>
            <a:r>
              <a:rPr lang="ar-SA" sz="2800" b="1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اكتب العنوان</a:t>
            </a:r>
            <a:r>
              <a:rPr lang="en-US" sz="2800" b="1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:</a:t>
            </a:r>
            <a:r>
              <a:rPr lang="en-US" sz="2800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 "📊 </a:t>
            </a:r>
            <a:r>
              <a:rPr lang="ar-SA" sz="2800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التخطيط والتنظيم</a:t>
            </a:r>
            <a:r>
              <a:rPr lang="en-US" sz="2800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".</a:t>
            </a:r>
          </a:p>
          <a:p>
            <a:pPr marL="342900" marR="0" lvl="0" indent="-342900" algn="r" rtl="1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800" b="1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📌 </a:t>
            </a:r>
            <a:r>
              <a:rPr lang="ar-SA" sz="2800" b="1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أضف قائمة نقطية بالمحتويات التالية</a:t>
            </a:r>
            <a:r>
              <a:rPr lang="en-US" sz="2800" b="1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:</a:t>
            </a:r>
            <a:r>
              <a:rPr lang="en-US" sz="2800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 </a:t>
            </a:r>
          </a:p>
          <a:p>
            <a:pPr marL="742950" marR="0" lvl="1" indent="-285750" algn="r" rtl="1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2800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🎯 </a:t>
            </a:r>
            <a:r>
              <a:rPr lang="ar-SA" sz="2800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دور الرؤية الاستراتيجية في نجاح التنظيم</a:t>
            </a:r>
            <a:r>
              <a:rPr lang="en-US" sz="2800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.</a:t>
            </a:r>
          </a:p>
          <a:p>
            <a:pPr marL="742950" marR="0" lvl="1" indent="-285750" algn="r" rtl="1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2800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🏗️ </a:t>
            </a:r>
            <a:r>
              <a:rPr lang="ar-SA" sz="2800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إدارة المشاريع الكبرى والتخطيط طويل الأمد</a:t>
            </a:r>
            <a:r>
              <a:rPr lang="en-US" sz="2800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.</a:t>
            </a:r>
          </a:p>
          <a:p>
            <a:pPr marL="742950" marR="0" lvl="1" indent="-285750" algn="r" rtl="1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2800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🤝 </a:t>
            </a:r>
            <a:r>
              <a:rPr lang="ar-SA" sz="2800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التنسيق بين الجهات المختلفة لضمان التنفيذ السلس</a:t>
            </a:r>
            <a:r>
              <a:rPr lang="en-US" sz="2800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.</a:t>
            </a:r>
          </a:p>
          <a:p>
            <a:pPr marL="742950" marR="0" lvl="1" indent="-285750" algn="r" rtl="1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2800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📚 </a:t>
            </a:r>
            <a:r>
              <a:rPr lang="ar-SA" sz="2800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الاستفادة من الدروس السابقة في تنظيم الأحداث الكبرى</a:t>
            </a:r>
            <a:r>
              <a:rPr lang="en-US" sz="2800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.</a:t>
            </a:r>
          </a:p>
          <a:p>
            <a:pPr marL="342900" marR="0" lvl="0" indent="-342900" algn="r" rtl="1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800" b="1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🔡 </a:t>
            </a:r>
            <a:r>
              <a:rPr lang="ar-SA" sz="2800" b="1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اجعل تنسيق الخط</a:t>
            </a:r>
            <a:r>
              <a:rPr lang="en-US" sz="2800" b="1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:</a:t>
            </a:r>
            <a:r>
              <a:rPr lang="en-US" sz="2800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 Arial</a:t>
            </a:r>
            <a:r>
              <a:rPr lang="ar-SA" sz="2800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، الحجم 32 </a:t>
            </a:r>
            <a:r>
              <a:rPr lang="en-US" sz="2800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📏.</a:t>
            </a:r>
          </a:p>
          <a:p>
            <a:pPr marL="342900" marR="0" lvl="0" indent="-342900" algn="r" rtl="1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800" b="1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🎬 </a:t>
            </a:r>
            <a:r>
              <a:rPr lang="ar-SA" sz="2800" b="1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أضف حركة "⬅️ </a:t>
            </a:r>
            <a:r>
              <a:rPr lang="en-US" sz="2800" b="1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Wipe {from left}</a:t>
            </a:r>
            <a:r>
              <a:rPr lang="ar-SA" sz="2800" b="1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" على كل نقطة</a:t>
            </a:r>
            <a:r>
              <a:rPr lang="en-US" sz="2800" b="1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.</a:t>
            </a:r>
            <a:endParaRPr lang="ar-QA" sz="2800" b="1" kern="100" dirty="0">
              <a:effectLst/>
              <a:latin typeface="Sakkal Majalla" panose="02000000000000000000" pitchFamily="2" charset="-78"/>
              <a:ea typeface="Aptos" panose="020B0004020202020204" pitchFamily="34" charset="0"/>
              <a:cs typeface="Sakkal Majalla" panose="02000000000000000000" pitchFamily="2" charset="-78"/>
            </a:endParaRPr>
          </a:p>
          <a:p>
            <a:pPr marL="342900" marR="0" lvl="0" indent="-342900" algn="r" rtl="1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ar-QA" sz="2800" b="1" kern="100" dirty="0"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عدل الحركة بحيث تتطلب </a:t>
            </a:r>
            <a:r>
              <a:rPr lang="en-US" sz="2800" b="1" kern="100" dirty="0"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one click </a:t>
            </a:r>
            <a:r>
              <a:rPr lang="ar-QA" sz="2800" b="1" kern="100" dirty="0"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 فقط </a:t>
            </a:r>
            <a:endParaRPr lang="en-US" sz="2800" b="1" kern="100" dirty="0">
              <a:effectLst/>
              <a:latin typeface="Sakkal Majalla" panose="02000000000000000000" pitchFamily="2" charset="-78"/>
              <a:ea typeface="Aptos" panose="020B0004020202020204" pitchFamily="34" charset="0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82517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6B5E718-2C25-6B0A-17B3-F36C19C24AAA}"/>
              </a:ext>
            </a:extLst>
          </p:cNvPr>
          <p:cNvSpPr txBox="1"/>
          <p:nvPr/>
        </p:nvSpPr>
        <p:spPr>
          <a:xfrm>
            <a:off x="435429" y="119742"/>
            <a:ext cx="9285514" cy="64606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r" rtl="1">
              <a:lnSpc>
                <a:spcPct val="107000"/>
              </a:lnSpc>
              <a:spcAft>
                <a:spcPts val="800"/>
              </a:spcAft>
            </a:pPr>
            <a:r>
              <a:rPr lang="en-US" sz="2400" b="1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💡 </a:t>
            </a:r>
            <a:r>
              <a:rPr lang="ar-SA" sz="2400" b="1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التكنولوجيا والابتكار</a:t>
            </a:r>
            <a:endParaRPr lang="en-US" sz="2400" kern="100" dirty="0">
              <a:effectLst/>
              <a:latin typeface="Sakkal Majalla" panose="02000000000000000000" pitchFamily="2" charset="-78"/>
              <a:ea typeface="Aptos" panose="020B0004020202020204" pitchFamily="34" charset="0"/>
              <a:cs typeface="Sakkal Majalla" panose="02000000000000000000" pitchFamily="2" charset="-78"/>
            </a:endParaRPr>
          </a:p>
          <a:p>
            <a:pPr marL="342900" marR="0" lvl="0" indent="-342900" algn="r" rtl="1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 b="1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🖼️ </a:t>
            </a:r>
            <a:r>
              <a:rPr lang="ar-SA" sz="2400" b="1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أضف شريحة جديدة بتخطيط صورة ونص</a:t>
            </a:r>
            <a:r>
              <a:rPr lang="en-US" sz="2400" b="1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.</a:t>
            </a:r>
            <a:r>
              <a:rPr lang="ar-QA" sz="2400" b="1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 </a:t>
            </a:r>
            <a:r>
              <a:rPr lang="en-US" sz="2400" b="1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Two contents</a:t>
            </a:r>
            <a:endParaRPr lang="en-US" sz="2400" kern="100" dirty="0">
              <a:effectLst/>
              <a:latin typeface="Sakkal Majalla" panose="02000000000000000000" pitchFamily="2" charset="-78"/>
              <a:ea typeface="Aptos" panose="020B0004020202020204" pitchFamily="34" charset="0"/>
              <a:cs typeface="Sakkal Majalla" panose="02000000000000000000" pitchFamily="2" charset="-78"/>
            </a:endParaRPr>
          </a:p>
          <a:p>
            <a:pPr marL="342900" marR="0" lvl="0" indent="-342900" algn="r" rtl="1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 b="1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✍️ </a:t>
            </a:r>
            <a:r>
              <a:rPr lang="ar-SA" sz="2400" b="1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اكتب العنوان</a:t>
            </a:r>
            <a:r>
              <a:rPr lang="en-US" sz="2400" b="1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:</a:t>
            </a:r>
            <a:r>
              <a:rPr lang="en-US" sz="2400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 "💡 </a:t>
            </a:r>
            <a:r>
              <a:rPr lang="ar-SA" sz="2400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التكنولوجيا والابتكار</a:t>
            </a:r>
            <a:r>
              <a:rPr lang="en-US" sz="2400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".</a:t>
            </a:r>
          </a:p>
          <a:p>
            <a:pPr marL="342900" marR="0" lvl="0" indent="-342900" algn="r" rtl="1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 b="1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📸 </a:t>
            </a:r>
            <a:r>
              <a:rPr lang="ar-SA" sz="2400" b="1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أضف صورة ذات صلة بالتكنولوجيا في الملاعب</a:t>
            </a:r>
            <a:r>
              <a:rPr lang="en-US" sz="2400" b="1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.</a:t>
            </a:r>
            <a:endParaRPr lang="en-US" sz="2400" kern="100" dirty="0">
              <a:effectLst/>
              <a:latin typeface="Sakkal Majalla" panose="02000000000000000000" pitchFamily="2" charset="-78"/>
              <a:ea typeface="Aptos" panose="020B0004020202020204" pitchFamily="34" charset="0"/>
              <a:cs typeface="Sakkal Majalla" panose="02000000000000000000" pitchFamily="2" charset="-78"/>
            </a:endParaRPr>
          </a:p>
          <a:p>
            <a:pPr marL="342900" marR="0" lvl="0" indent="-342900" algn="r" rtl="1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 b="1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📝 </a:t>
            </a:r>
            <a:r>
              <a:rPr lang="ar-SA" sz="2400" b="1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اكتب في مربع النص</a:t>
            </a:r>
            <a:r>
              <a:rPr lang="en-US" sz="2400" b="1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:</a:t>
            </a:r>
            <a:r>
              <a:rPr lang="en-US" sz="2400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 </a:t>
            </a:r>
          </a:p>
          <a:p>
            <a:pPr marL="742950" marR="0" lvl="1" indent="-285750" algn="r" rtl="1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2400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📡 </a:t>
            </a:r>
            <a:r>
              <a:rPr lang="ar-SA" sz="2400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استخدام التكنولوجيا في تحسين تجربة الجماهير</a:t>
            </a:r>
            <a:r>
              <a:rPr lang="en-US" sz="2400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.</a:t>
            </a:r>
          </a:p>
          <a:p>
            <a:pPr marL="742950" marR="0" lvl="1" indent="-285750" algn="r" rtl="1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2400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🏟️ </a:t>
            </a:r>
            <a:r>
              <a:rPr lang="ar-SA" sz="2400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الأنظمة الذكية في الملاعب والبنية التحتية الرقمية</a:t>
            </a:r>
            <a:r>
              <a:rPr lang="en-US" sz="2400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.</a:t>
            </a:r>
          </a:p>
          <a:p>
            <a:pPr marL="742950" marR="0" lvl="1" indent="-285750" algn="r" rtl="1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2400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🤖 </a:t>
            </a:r>
            <a:r>
              <a:rPr lang="ar-SA" sz="2400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دور الذكاء الاصطناعي وتحليل البيانات في التنظيم</a:t>
            </a:r>
            <a:r>
              <a:rPr lang="en-US" sz="2400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.</a:t>
            </a:r>
          </a:p>
          <a:p>
            <a:pPr marL="342900" marR="0" lvl="0" indent="-342900" algn="r" rtl="1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 b="1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🎨 </a:t>
            </a:r>
            <a:r>
              <a:rPr lang="ar-SA" sz="2400" b="1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اجعل التنسيق</a:t>
            </a:r>
            <a:r>
              <a:rPr lang="en-US" sz="2400" b="1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:</a:t>
            </a:r>
            <a:r>
              <a:rPr lang="en-US" sz="2400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 </a:t>
            </a:r>
          </a:p>
          <a:p>
            <a:pPr marL="742950" marR="0" lvl="1" indent="-285750" algn="r" rtl="1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2400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🔴 </a:t>
            </a:r>
            <a:r>
              <a:rPr lang="ar-SA" sz="2400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العنوان بخط</a:t>
            </a:r>
            <a:r>
              <a:rPr lang="en-US" sz="2400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 Bold</a:t>
            </a:r>
            <a:r>
              <a:rPr lang="ar-SA" sz="2400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، الحجم 36 </a:t>
            </a:r>
            <a:r>
              <a:rPr lang="en-US" sz="2400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📏.</a:t>
            </a:r>
          </a:p>
          <a:p>
            <a:pPr marL="742950" marR="0" lvl="1" indent="-285750" algn="r" rtl="1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2400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⚫ </a:t>
            </a:r>
            <a:r>
              <a:rPr lang="ar-SA" sz="2400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النص بحجم 28 </a:t>
            </a:r>
            <a:r>
              <a:rPr lang="en-US" sz="2400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📏.</a:t>
            </a:r>
          </a:p>
          <a:p>
            <a:pPr marL="342900" marR="0" lvl="0" indent="-342900" algn="r" rtl="1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400" b="1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🔍 </a:t>
            </a:r>
            <a:r>
              <a:rPr lang="ar-SA" sz="2400" b="1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أضف تأثير تكبير للصورة عند الظهور</a:t>
            </a:r>
            <a:r>
              <a:rPr lang="en-US" sz="2400" b="1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.</a:t>
            </a:r>
          </a:p>
          <a:p>
            <a:pPr marL="342900" marR="0" lvl="0" indent="-342900" algn="r" rtl="1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ar-QA" sz="2400" b="1" kern="100" dirty="0"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اضف حركة ظهور </a:t>
            </a:r>
            <a:r>
              <a:rPr lang="en-US" sz="2400" b="1" kern="100" dirty="0"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Entrance</a:t>
            </a:r>
            <a:r>
              <a:rPr lang="ar-QA" sz="2400" b="1" kern="100" dirty="0"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 من اختيارك للنص</a:t>
            </a:r>
            <a:endParaRPr lang="en-US" sz="2400" kern="100" dirty="0">
              <a:effectLst/>
              <a:latin typeface="Sakkal Majalla" panose="02000000000000000000" pitchFamily="2" charset="-78"/>
              <a:ea typeface="Aptos" panose="020B0004020202020204" pitchFamily="34" charset="0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57038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607F6E1-D967-0640-2BC4-43196DF6343F}"/>
              </a:ext>
            </a:extLst>
          </p:cNvPr>
          <p:cNvSpPr txBox="1"/>
          <p:nvPr/>
        </p:nvSpPr>
        <p:spPr>
          <a:xfrm>
            <a:off x="-206828" y="572278"/>
            <a:ext cx="9884228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en-US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🧩 </a:t>
            </a:r>
            <a:r>
              <a:rPr lang="ar-SA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إضافة </a:t>
            </a:r>
            <a:r>
              <a:rPr lang="en-US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SmartArt</a:t>
            </a:r>
          </a:p>
          <a:p>
            <a:pPr algn="r" rtl="1">
              <a:buFont typeface="+mj-lt"/>
              <a:buAutoNum type="arabicPeriod"/>
            </a:pPr>
            <a:r>
              <a:rPr lang="en-US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🖼️ </a:t>
            </a:r>
            <a:r>
              <a:rPr lang="ar-SA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أضف شريحة جديدة بتخطيط "محتوى".</a:t>
            </a:r>
            <a:endParaRPr lang="ar-SA" sz="32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 rtl="1">
              <a:buFont typeface="+mj-lt"/>
              <a:buAutoNum type="arabicPeriod"/>
            </a:pPr>
            <a:r>
              <a:rPr lang="en-US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📌 </a:t>
            </a:r>
            <a:r>
              <a:rPr lang="ar-SA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اختر </a:t>
            </a:r>
            <a:r>
              <a:rPr lang="en-US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SmartArt </a:t>
            </a:r>
            <a:r>
              <a:rPr lang="ar-SA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من نوع "عملية".</a:t>
            </a:r>
            <a:r>
              <a:rPr lang="ar-QA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en-US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Process</a:t>
            </a:r>
            <a:endParaRPr lang="ar-SA" sz="32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 rtl="1">
              <a:buFont typeface="+mj-lt"/>
              <a:buAutoNum type="arabicPeriod"/>
            </a:pPr>
            <a:r>
              <a:rPr lang="en-US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📋 </a:t>
            </a:r>
            <a:r>
              <a:rPr lang="ar-SA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أضف العناوين داخل </a:t>
            </a:r>
            <a:r>
              <a:rPr lang="en-US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SmartArt:</a:t>
            </a:r>
            <a:endParaRPr lang="en-US" sz="32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742950" lvl="1" indent="-285750" algn="r" rtl="1">
              <a:buFont typeface="+mj-lt"/>
              <a:buAutoNum type="arabicPeriod"/>
            </a:pPr>
            <a:r>
              <a:rPr lang="en-US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🏗️ </a:t>
            </a:r>
            <a:r>
              <a:rPr lang="ar-SA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التخطيط</a:t>
            </a:r>
          </a:p>
          <a:p>
            <a:pPr marL="742950" lvl="1" indent="-285750" algn="r" rtl="1">
              <a:buFont typeface="+mj-lt"/>
              <a:buAutoNum type="arabicPeriod"/>
            </a:pPr>
            <a:r>
              <a:rPr lang="en-US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🚀 </a:t>
            </a:r>
            <a:r>
              <a:rPr lang="ar-SA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التنفيذ</a:t>
            </a:r>
          </a:p>
          <a:p>
            <a:pPr marL="742950" lvl="1" indent="-285750" algn="r" rtl="1">
              <a:buFont typeface="+mj-lt"/>
              <a:buAutoNum type="arabicPeriod"/>
            </a:pPr>
            <a:r>
              <a:rPr lang="en-US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📊 </a:t>
            </a:r>
            <a:r>
              <a:rPr lang="ar-SA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المتابعة</a:t>
            </a:r>
          </a:p>
          <a:p>
            <a:pPr marL="742950" lvl="1" indent="-285750" algn="r" rtl="1">
              <a:buFont typeface="+mj-lt"/>
              <a:buAutoNum type="arabicPeriod"/>
            </a:pPr>
            <a:r>
              <a:rPr lang="en-US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🧐 </a:t>
            </a:r>
            <a:r>
              <a:rPr lang="ar-SA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التقييم</a:t>
            </a:r>
          </a:p>
          <a:p>
            <a:pPr algn="r" rtl="1">
              <a:buFont typeface="+mj-lt"/>
              <a:buAutoNum type="arabicPeriod"/>
            </a:pPr>
            <a:r>
              <a:rPr lang="en-US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🔡 </a:t>
            </a:r>
            <a:r>
              <a:rPr lang="ar-SA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اجعل تنسيق النص:</a:t>
            </a:r>
            <a:r>
              <a:rPr lang="ar-SA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en-US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🔵 Bold، </a:t>
            </a:r>
            <a:r>
              <a:rPr lang="ar-SA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الحجم 28 </a:t>
            </a:r>
            <a:r>
              <a:rPr lang="en-US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📏.</a:t>
            </a:r>
          </a:p>
          <a:p>
            <a:pPr algn="r" rtl="1">
              <a:buFont typeface="+mj-lt"/>
              <a:buAutoNum type="arabicPeriod"/>
            </a:pPr>
            <a:r>
              <a:rPr lang="en-US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✨ </a:t>
            </a:r>
            <a:r>
              <a:rPr lang="ar-SA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أضف حركة “</a:t>
            </a:r>
            <a:r>
              <a:rPr lang="en-US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Grow and  Turn</a:t>
            </a:r>
            <a:r>
              <a:rPr lang="ar-SA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" على </a:t>
            </a:r>
            <a:r>
              <a:rPr lang="ar-QA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en-US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SmartArt.</a:t>
            </a:r>
            <a:endParaRPr lang="ar-QA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 rtl="1">
              <a:buFont typeface="+mj-lt"/>
              <a:buAutoNum type="arabicPeriod"/>
            </a:pPr>
            <a:r>
              <a:rPr lang="ar-QA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التأكد من حركة الشكل </a:t>
            </a:r>
            <a:r>
              <a:rPr lang="en-US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One by One</a:t>
            </a:r>
            <a:r>
              <a:rPr lang="ar-QA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بنقره واحدة </a:t>
            </a:r>
            <a:r>
              <a:rPr lang="en-US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One click</a:t>
            </a:r>
            <a:endParaRPr lang="en-US" sz="32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713530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AA72714-4A2D-0FB2-2974-8CE0CBB1D34F}"/>
              </a:ext>
            </a:extLst>
          </p:cNvPr>
          <p:cNvSpPr txBox="1"/>
          <p:nvPr/>
        </p:nvSpPr>
        <p:spPr>
          <a:xfrm>
            <a:off x="424543" y="1427184"/>
            <a:ext cx="9144000" cy="37442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en-US" sz="3200" b="1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📽️ </a:t>
            </a:r>
            <a:r>
              <a:rPr lang="ar-SA" sz="3200" b="1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إضافة فيديو</a:t>
            </a:r>
            <a:r>
              <a:rPr lang="en-US" sz="3200" b="1" kern="100" dirty="0"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 askfarouk.net/Wcup.mp4</a:t>
            </a:r>
            <a:endParaRPr lang="en-US" sz="3200" kern="100" dirty="0">
              <a:effectLst/>
              <a:latin typeface="Sakkal Majalla" panose="02000000000000000000" pitchFamily="2" charset="-78"/>
              <a:ea typeface="Aptos" panose="020B0004020202020204" pitchFamily="34" charset="0"/>
              <a:cs typeface="Sakkal Majalla" panose="02000000000000000000" pitchFamily="2" charset="-78"/>
            </a:endParaRPr>
          </a:p>
          <a:p>
            <a:pPr marL="342900" marR="0" lvl="0" indent="-342900" algn="r" rtl="1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3200" b="1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🖼️ </a:t>
            </a:r>
            <a:r>
              <a:rPr lang="ar-SA" sz="3200" b="1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أضف شريحة جديدة بتخطيط "محتوى</a:t>
            </a:r>
            <a:r>
              <a:rPr lang="en-US" sz="3200" b="1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".</a:t>
            </a:r>
            <a:endParaRPr lang="en-US" sz="3200" kern="100" dirty="0">
              <a:effectLst/>
              <a:latin typeface="Sakkal Majalla" panose="02000000000000000000" pitchFamily="2" charset="-78"/>
              <a:ea typeface="Aptos" panose="020B0004020202020204" pitchFamily="34" charset="0"/>
              <a:cs typeface="Sakkal Majalla" panose="02000000000000000000" pitchFamily="2" charset="-78"/>
            </a:endParaRPr>
          </a:p>
          <a:p>
            <a:pPr marL="342900" marR="0" lvl="0" indent="-342900" algn="r" rtl="1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3200" b="1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📌 </a:t>
            </a:r>
            <a:r>
              <a:rPr lang="ar-SA" sz="3200" b="1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اختر إدراج فيديو من جهاز الكمبيوتر أو من الإنترنت</a:t>
            </a:r>
            <a:r>
              <a:rPr lang="en-US" sz="3200" b="1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.</a:t>
            </a:r>
            <a:endParaRPr lang="en-US" sz="3200" kern="100" dirty="0">
              <a:effectLst/>
              <a:latin typeface="Sakkal Majalla" panose="02000000000000000000" pitchFamily="2" charset="-78"/>
              <a:ea typeface="Aptos" panose="020B0004020202020204" pitchFamily="34" charset="0"/>
              <a:cs typeface="Sakkal Majalla" panose="02000000000000000000" pitchFamily="2" charset="-78"/>
            </a:endParaRPr>
          </a:p>
          <a:p>
            <a:pPr marL="342900" marR="0" lvl="0" indent="-342900" algn="r" rtl="1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3200" b="1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🎥 </a:t>
            </a:r>
            <a:r>
              <a:rPr lang="ar-SA" sz="3200" b="1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استخدم مقطع فيديو يبرز أهم لحظات كأس العالم 2022</a:t>
            </a:r>
            <a:r>
              <a:rPr lang="en-US" sz="3200" b="1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.</a:t>
            </a:r>
            <a:endParaRPr lang="en-US" sz="3200" kern="100" dirty="0">
              <a:effectLst/>
              <a:latin typeface="Sakkal Majalla" panose="02000000000000000000" pitchFamily="2" charset="-78"/>
              <a:ea typeface="Aptos" panose="020B0004020202020204" pitchFamily="34" charset="0"/>
              <a:cs typeface="Sakkal Majalla" panose="02000000000000000000" pitchFamily="2" charset="-78"/>
            </a:endParaRPr>
          </a:p>
          <a:p>
            <a:pPr marL="342900" marR="0" lvl="0" indent="-342900" algn="r" rtl="1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3200" b="1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🔊 </a:t>
            </a:r>
            <a:r>
              <a:rPr lang="ar-SA" sz="3200" b="1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اجعل الفيديو يعمل تلقائيًا عند الانتقال إلى الشريحة</a:t>
            </a:r>
            <a:r>
              <a:rPr lang="en-US" sz="3200" b="1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.</a:t>
            </a:r>
            <a:endParaRPr lang="en-US" sz="3200" kern="100" dirty="0">
              <a:effectLst/>
              <a:latin typeface="Sakkal Majalla" panose="02000000000000000000" pitchFamily="2" charset="-78"/>
              <a:ea typeface="Aptos" panose="020B0004020202020204" pitchFamily="34" charset="0"/>
              <a:cs typeface="Sakkal Majalla" panose="02000000000000000000" pitchFamily="2" charset="-78"/>
            </a:endParaRPr>
          </a:p>
          <a:p>
            <a:pPr marL="342900" marR="0" lvl="0" indent="-342900" algn="r" rtl="1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3200" b="1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🎬 </a:t>
            </a:r>
            <a:r>
              <a:rPr lang="ar-SA" sz="3200" b="1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أضف تأثير "تلاشي عند الظهور" للفيديو</a:t>
            </a:r>
            <a:r>
              <a:rPr lang="en-US" sz="3200" b="1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.</a:t>
            </a:r>
            <a:endParaRPr lang="en-US" sz="3200" kern="100" dirty="0">
              <a:effectLst/>
              <a:latin typeface="Sakkal Majalla" panose="02000000000000000000" pitchFamily="2" charset="-78"/>
              <a:ea typeface="Aptos" panose="020B0004020202020204" pitchFamily="34" charset="0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739220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47B844D-83A2-9062-7A4F-E856B2A6A34E}"/>
              </a:ext>
            </a:extLst>
          </p:cNvPr>
          <p:cNvSpPr txBox="1"/>
          <p:nvPr/>
        </p:nvSpPr>
        <p:spPr>
          <a:xfrm>
            <a:off x="-979714" y="463430"/>
            <a:ext cx="10668000" cy="56555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r" rtl="1">
              <a:lnSpc>
                <a:spcPct val="107000"/>
              </a:lnSpc>
              <a:spcAft>
                <a:spcPts val="800"/>
              </a:spcAft>
            </a:pPr>
            <a:r>
              <a:rPr lang="en-US" sz="3200" b="1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🌍 </a:t>
            </a:r>
            <a:r>
              <a:rPr lang="ar-SA" sz="3200" b="1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الاستدامة والتطوير</a:t>
            </a:r>
            <a:endParaRPr lang="en-US" sz="3200" kern="100" dirty="0">
              <a:effectLst/>
              <a:latin typeface="Sakkal Majalla" panose="02000000000000000000" pitchFamily="2" charset="-78"/>
              <a:ea typeface="Aptos" panose="020B0004020202020204" pitchFamily="34" charset="0"/>
              <a:cs typeface="Sakkal Majalla" panose="02000000000000000000" pitchFamily="2" charset="-78"/>
            </a:endParaRPr>
          </a:p>
          <a:p>
            <a:pPr marL="342900" marR="0" lvl="0" indent="-342900" algn="r" rtl="1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3200" b="1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🖼️ </a:t>
            </a:r>
            <a:r>
              <a:rPr lang="ar-SA" sz="3200" b="1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أضف شريحة جديدة بعنوان</a:t>
            </a:r>
            <a:r>
              <a:rPr lang="en-US" sz="3200" b="1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:</a:t>
            </a:r>
            <a:r>
              <a:rPr lang="en-US" sz="3200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 "🌍 </a:t>
            </a:r>
            <a:r>
              <a:rPr lang="ar-SA" sz="3200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الاستدامة والتطوير</a:t>
            </a:r>
            <a:r>
              <a:rPr lang="en-US" sz="3200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".</a:t>
            </a:r>
          </a:p>
          <a:p>
            <a:pPr marL="342900" marR="0" lvl="0" indent="-342900" algn="r" rtl="1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3200" b="1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📌 </a:t>
            </a:r>
            <a:r>
              <a:rPr lang="ar-SA" sz="3200" b="1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أضف قائمة نقطية</a:t>
            </a:r>
            <a:r>
              <a:rPr lang="en-US" sz="3200" b="1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:</a:t>
            </a:r>
            <a:r>
              <a:rPr lang="en-US" sz="3200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 </a:t>
            </a:r>
          </a:p>
          <a:p>
            <a:pPr marL="742950" marR="0" lvl="1" indent="-285750" algn="r" rtl="1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3200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🏗️ </a:t>
            </a:r>
            <a:r>
              <a:rPr lang="ar-SA" sz="3200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تطبيق معايير الاستدامة في بناء الملاعب والمرافق</a:t>
            </a:r>
            <a:r>
              <a:rPr lang="en-US" sz="3200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.</a:t>
            </a:r>
          </a:p>
          <a:p>
            <a:pPr marL="742950" marR="0" lvl="1" indent="-285750" algn="r" rtl="1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3200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🔄 </a:t>
            </a:r>
            <a:r>
              <a:rPr lang="ar-SA" sz="3200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تأثير البطولة على التنمية المستدامة في قطر</a:t>
            </a:r>
            <a:r>
              <a:rPr lang="en-US" sz="3200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.</a:t>
            </a:r>
          </a:p>
          <a:p>
            <a:pPr marL="742950" marR="0" lvl="1" indent="-285750" algn="r" rtl="1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3200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🌱 </a:t>
            </a:r>
            <a:r>
              <a:rPr lang="ar-SA" sz="3200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المبادرات البيئية والتقنيات الخضراء المستخدمة</a:t>
            </a:r>
            <a:r>
              <a:rPr lang="en-US" sz="3200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.</a:t>
            </a:r>
          </a:p>
          <a:p>
            <a:pPr marL="342900" marR="0" lvl="0" indent="-342900" algn="r" rtl="1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3200" b="1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🎨 </a:t>
            </a:r>
            <a:r>
              <a:rPr lang="ar-SA" sz="3200" b="1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اجعل تنسيق الخط</a:t>
            </a:r>
            <a:r>
              <a:rPr lang="en-US" sz="3200" b="1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:</a:t>
            </a:r>
            <a:r>
              <a:rPr lang="en-US" sz="3200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 🟢 Calibri</a:t>
            </a:r>
            <a:r>
              <a:rPr lang="ar-SA" sz="3200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، الحجم 30 </a:t>
            </a:r>
            <a:r>
              <a:rPr lang="en-US" sz="3200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📏.</a:t>
            </a:r>
          </a:p>
          <a:p>
            <a:pPr marL="342900" marR="0" lvl="0" indent="-342900" algn="r" rtl="1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ar-QA" sz="3200" kern="100" dirty="0"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أضف بعض الرموز بجانب النصوص</a:t>
            </a:r>
            <a:endParaRPr lang="en-US" sz="3200" kern="100" dirty="0">
              <a:effectLst/>
              <a:latin typeface="Sakkal Majalla" panose="02000000000000000000" pitchFamily="2" charset="-78"/>
              <a:ea typeface="Aptos" panose="020B0004020202020204" pitchFamily="34" charset="0"/>
              <a:cs typeface="Sakkal Majalla" panose="02000000000000000000" pitchFamily="2" charset="-78"/>
            </a:endParaRPr>
          </a:p>
          <a:p>
            <a:pPr marL="342900" marR="0" lvl="0" indent="-342900" algn="r" rtl="1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3200" b="1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⬆️ </a:t>
            </a:r>
            <a:r>
              <a:rPr lang="ar-SA" sz="3200" b="1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أضف تأثير "تحريك إلى الأعلى" لكل نقطة</a:t>
            </a:r>
            <a:r>
              <a:rPr lang="en-US" sz="3200" b="1" kern="100" dirty="0">
                <a:effectLst/>
                <a:latin typeface="Sakkal Majalla" panose="02000000000000000000" pitchFamily="2" charset="-78"/>
                <a:ea typeface="Aptos" panose="020B0004020202020204" pitchFamily="34" charset="0"/>
                <a:cs typeface="Sakkal Majalla" panose="02000000000000000000" pitchFamily="2" charset="-78"/>
              </a:rPr>
              <a:t>.</a:t>
            </a:r>
            <a:endParaRPr lang="en-US" sz="3200" kern="100" dirty="0">
              <a:effectLst/>
              <a:latin typeface="Sakkal Majalla" panose="02000000000000000000" pitchFamily="2" charset="-78"/>
              <a:ea typeface="Aptos" panose="020B0004020202020204" pitchFamily="34" charset="0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21473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6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1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453</Words>
  <Application>Microsoft Office PowerPoint</Application>
  <PresentationFormat>Widescreen</PresentationFormat>
  <Paragraphs>58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Aptos</vt:lpstr>
      <vt:lpstr>Aptos Display</vt:lpstr>
      <vt:lpstr>Arial</vt:lpstr>
      <vt:lpstr>Courier New</vt:lpstr>
      <vt:lpstr>Sakkal Majalla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Ahmed farouk</dc:creator>
  <cp:lastModifiedBy>Ahmed farouk</cp:lastModifiedBy>
  <cp:revision>1</cp:revision>
  <dcterms:created xsi:type="dcterms:W3CDTF">2025-02-09T09:55:49Z</dcterms:created>
  <dcterms:modified xsi:type="dcterms:W3CDTF">2025-03-09T06:26:52Z</dcterms:modified>
</cp:coreProperties>
</file>